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616" dt="2024-01-15T17:54:51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58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15.01.2024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15.01.2024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15.01.2024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Verdana"/>
                <a:ea typeface="Verdana"/>
              </a:rPr>
              <a:t>Agiles Projektmanagement nach </a:t>
            </a:r>
            <a:r>
              <a:rPr lang="de-DE" b="1" dirty="0" err="1">
                <a:latin typeface="Verdana"/>
                <a:ea typeface="Verdana"/>
              </a:rPr>
              <a:t>Scrum</a:t>
            </a:r>
            <a:r>
              <a:rPr lang="de-DE" b="1" dirty="0">
                <a:latin typeface="Verdana"/>
                <a:ea typeface="Verdana"/>
              </a:rPr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pPr marL="285750" indent="-285750">
              <a:buFont typeface="Calibri"/>
              <a:buChar char="-"/>
            </a:pPr>
            <a:endParaRPr lang="de-DE" b="1" dirty="0">
              <a:latin typeface="Verdana"/>
              <a:ea typeface="Verdana"/>
            </a:endParaRPr>
          </a:p>
          <a:p>
            <a:endParaRPr lang="de-DE" b="1" dirty="0">
              <a:latin typeface="Verdana"/>
              <a:ea typeface="Verdana"/>
            </a:endParaRPr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762125" y="4373980"/>
            <a:ext cx="1508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latin typeface="Verdana"/>
                <a:ea typeface="Verdana"/>
              </a:rPr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70710" y="5108407"/>
            <a:ext cx="1428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694447" y="2887578"/>
            <a:ext cx="16443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098132" y="5085847"/>
            <a:ext cx="12181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latin typeface="Verdana"/>
                <a:ea typeface="Verdana"/>
              </a:rPr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742</Words>
  <Application>Microsoft Office PowerPoint</Application>
  <PresentationFormat>Bildschirmpräsentation (4:3)</PresentationFormat>
  <Paragraphs>249</Paragraphs>
  <Slides>12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Anas Al-Atrash</cp:lastModifiedBy>
  <cp:revision>497</cp:revision>
  <dcterms:created xsi:type="dcterms:W3CDTF">2012-01-31T07:49:28Z</dcterms:created>
  <dcterms:modified xsi:type="dcterms:W3CDTF">2024-01-15T17:55:06Z</dcterms:modified>
</cp:coreProperties>
</file>